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18"/>
  </p:notesMasterIdLst>
  <p:sldIdLst>
    <p:sldId id="256" r:id="rId5"/>
    <p:sldId id="257" r:id="rId6"/>
    <p:sldId id="258" r:id="rId7"/>
    <p:sldId id="264" r:id="rId8"/>
    <p:sldId id="261" r:id="rId9"/>
    <p:sldId id="259" r:id="rId10"/>
    <p:sldId id="269" r:id="rId11"/>
    <p:sldId id="260" r:id="rId12"/>
    <p:sldId id="262" r:id="rId13"/>
    <p:sldId id="265" r:id="rId14"/>
    <p:sldId id="266" r:id="rId15"/>
    <p:sldId id="26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710B3-BC4D-4444-975F-D254374395E5}" v="1710" dt="2020-10-10T12:38:59.118"/>
    <p1510:client id="{40BD07CE-D6E8-4E35-ACC2-6E3E6699DF23}" v="147" dt="2020-10-27T19:22:21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2009" autoAdjust="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ppy, Talia" userId="S::talia.guppy@lausd.net::a4cf7a8a-d662-4541-a89c-e346407241b2" providerId="AD" clId="Web-{40BD07CE-D6E8-4E35-ACC2-6E3E6699DF23}"/>
    <pc:docChg chg="addSld modSld">
      <pc:chgData name="Guppy, Talia" userId="S::talia.guppy@lausd.net::a4cf7a8a-d662-4541-a89c-e346407241b2" providerId="AD" clId="Web-{40BD07CE-D6E8-4E35-ACC2-6E3E6699DF23}" dt="2020-10-27T19:22:21.108" v="147"/>
      <pc:docMkLst>
        <pc:docMk/>
      </pc:docMkLst>
      <pc:sldChg chg="addSp delSp mod setBg setClrOvrMap">
        <pc:chgData name="Guppy, Talia" userId="S::talia.guppy@lausd.net::a4cf7a8a-d662-4541-a89c-e346407241b2" providerId="AD" clId="Web-{40BD07CE-D6E8-4E35-ACC2-6E3E6699DF23}" dt="2020-10-27T19:22:21.108" v="147"/>
        <pc:sldMkLst>
          <pc:docMk/>
          <pc:sldMk cId="1243082773" sldId="258"/>
        </pc:sldMkLst>
        <pc:spChg chg="del">
          <ac:chgData name="Guppy, Talia" userId="S::talia.guppy@lausd.net::a4cf7a8a-d662-4541-a89c-e346407241b2" providerId="AD" clId="Web-{40BD07CE-D6E8-4E35-ACC2-6E3E6699DF23}" dt="2020-10-27T19:22:21.108" v="147"/>
          <ac:spMkLst>
            <pc:docMk/>
            <pc:sldMk cId="1243082773" sldId="258"/>
            <ac:spMk id="9" creationId="{0F6F1E82-F603-49E4-9641-09EEA984A343}"/>
          </ac:spMkLst>
        </pc:spChg>
        <pc:spChg chg="del">
          <ac:chgData name="Guppy, Talia" userId="S::talia.guppy@lausd.net::a4cf7a8a-d662-4541-a89c-e346407241b2" providerId="AD" clId="Web-{40BD07CE-D6E8-4E35-ACC2-6E3E6699DF23}" dt="2020-10-27T19:22:21.108" v="147"/>
          <ac:spMkLst>
            <pc:docMk/>
            <pc:sldMk cId="1243082773" sldId="258"/>
            <ac:spMk id="13" creationId="{9D1595AB-90F6-488F-B5E3-F8CFCC8FAA19}"/>
          </ac:spMkLst>
        </pc:spChg>
        <pc:spChg chg="add">
          <ac:chgData name="Guppy, Talia" userId="S::talia.guppy@lausd.net::a4cf7a8a-d662-4541-a89c-e346407241b2" providerId="AD" clId="Web-{40BD07CE-D6E8-4E35-ACC2-6E3E6699DF23}" dt="2020-10-27T19:22:21.108" v="147"/>
          <ac:spMkLst>
            <pc:docMk/>
            <pc:sldMk cId="1243082773" sldId="258"/>
            <ac:spMk id="18" creationId="{A8E9C91B-7EAD-4562-AB0E-DFB9663AECE3}"/>
          </ac:spMkLst>
        </pc:spChg>
        <pc:spChg chg="add">
          <ac:chgData name="Guppy, Talia" userId="S::talia.guppy@lausd.net::a4cf7a8a-d662-4541-a89c-e346407241b2" providerId="AD" clId="Web-{40BD07CE-D6E8-4E35-ACC2-6E3E6699DF23}" dt="2020-10-27T19:22:21.108" v="147"/>
          <ac:spMkLst>
            <pc:docMk/>
            <pc:sldMk cId="1243082773" sldId="258"/>
            <ac:spMk id="20" creationId="{BCD2D517-BC35-4439-AC31-06DF764F25FC}"/>
          </ac:spMkLst>
        </pc:spChg>
        <pc:spChg chg="add">
          <ac:chgData name="Guppy, Talia" userId="S::talia.guppy@lausd.net::a4cf7a8a-d662-4541-a89c-e346407241b2" providerId="AD" clId="Web-{40BD07CE-D6E8-4E35-ACC2-6E3E6699DF23}" dt="2020-10-27T19:22:21.108" v="147"/>
          <ac:spMkLst>
            <pc:docMk/>
            <pc:sldMk cId="1243082773" sldId="258"/>
            <ac:spMk id="22" creationId="{2DD3F846-0483-40F5-A881-0C1AD2A0CAD7}"/>
          </ac:spMkLst>
        </pc:spChg>
        <pc:cxnChg chg="del">
          <ac:chgData name="Guppy, Talia" userId="S::talia.guppy@lausd.net::a4cf7a8a-d662-4541-a89c-e346407241b2" providerId="AD" clId="Web-{40BD07CE-D6E8-4E35-ACC2-6E3E6699DF23}" dt="2020-10-27T19:22:21.108" v="147"/>
          <ac:cxnSpMkLst>
            <pc:docMk/>
            <pc:sldMk cId="1243082773" sldId="258"/>
            <ac:cxnSpMk id="11" creationId="{C81CFD00-FC30-4AFB-A61F-3127B2C90F71}"/>
          </ac:cxnSpMkLst>
        </pc:cxnChg>
      </pc:sldChg>
      <pc:sldChg chg="addSp delSp modSp new mod setBg">
        <pc:chgData name="Guppy, Talia" userId="S::talia.guppy@lausd.net::a4cf7a8a-d662-4541-a89c-e346407241b2" providerId="AD" clId="Web-{40BD07CE-D6E8-4E35-ACC2-6E3E6699DF23}" dt="2020-10-27T19:22:01.732" v="144" actId="20577"/>
        <pc:sldMkLst>
          <pc:docMk/>
          <pc:sldMk cId="4036355642" sldId="268"/>
        </pc:sldMkLst>
        <pc:spChg chg="mod">
          <ac:chgData name="Guppy, Talia" userId="S::talia.guppy@lausd.net::a4cf7a8a-d662-4541-a89c-e346407241b2" providerId="AD" clId="Web-{40BD07CE-D6E8-4E35-ACC2-6E3E6699DF23}" dt="2020-10-27T19:21:56.716" v="143"/>
          <ac:spMkLst>
            <pc:docMk/>
            <pc:sldMk cId="4036355642" sldId="268"/>
            <ac:spMk id="2" creationId="{6BA147AF-296E-43D9-A060-298C624EB477}"/>
          </ac:spMkLst>
        </pc:spChg>
        <pc:spChg chg="mod ord">
          <ac:chgData name="Guppy, Talia" userId="S::talia.guppy@lausd.net::a4cf7a8a-d662-4541-a89c-e346407241b2" providerId="AD" clId="Web-{40BD07CE-D6E8-4E35-ACC2-6E3E6699DF23}" dt="2020-10-27T19:22:01.732" v="144" actId="20577"/>
          <ac:spMkLst>
            <pc:docMk/>
            <pc:sldMk cId="4036355642" sldId="268"/>
            <ac:spMk id="3" creationId="{246163F5-741B-4297-8C96-4F71E6CD16F1}"/>
          </ac:spMkLst>
        </pc:spChg>
        <pc:spChg chg="add">
          <ac:chgData name="Guppy, Talia" userId="S::talia.guppy@lausd.net::a4cf7a8a-d662-4541-a89c-e346407241b2" providerId="AD" clId="Web-{40BD07CE-D6E8-4E35-ACC2-6E3E6699DF23}" dt="2020-10-27T19:21:56.716" v="143"/>
          <ac:spMkLst>
            <pc:docMk/>
            <pc:sldMk cId="4036355642" sldId="268"/>
            <ac:spMk id="6" creationId="{73734CDA-1CE8-4F1C-B0B3-AAB252B0135C}"/>
          </ac:spMkLst>
        </pc:spChg>
        <pc:spChg chg="add">
          <ac:chgData name="Guppy, Talia" userId="S::talia.guppy@lausd.net::a4cf7a8a-d662-4541-a89c-e346407241b2" providerId="AD" clId="Web-{40BD07CE-D6E8-4E35-ACC2-6E3E6699DF23}" dt="2020-10-27T19:21:56.716" v="143"/>
          <ac:spMkLst>
            <pc:docMk/>
            <pc:sldMk cId="4036355642" sldId="268"/>
            <ac:spMk id="8" creationId="{3BD57AB6-3172-4520-B22E-FCD0184F3BA3}"/>
          </ac:spMkLst>
        </pc:spChg>
        <pc:spChg chg="add del">
          <ac:chgData name="Guppy, Talia" userId="S::talia.guppy@lausd.net::a4cf7a8a-d662-4541-a89c-e346407241b2" providerId="AD" clId="Web-{40BD07CE-D6E8-4E35-ACC2-6E3E6699DF23}" dt="2020-10-27T19:21:56.716" v="142"/>
          <ac:spMkLst>
            <pc:docMk/>
            <pc:sldMk cId="4036355642" sldId="268"/>
            <ac:spMk id="9" creationId="{13BCCAE5-A35B-4B66-A4A7-E23C34A403A4}"/>
          </ac:spMkLst>
        </pc:spChg>
        <pc:spChg chg="add del">
          <ac:chgData name="Guppy, Talia" userId="S::talia.guppy@lausd.net::a4cf7a8a-d662-4541-a89c-e346407241b2" providerId="AD" clId="Web-{40BD07CE-D6E8-4E35-ACC2-6E3E6699DF23}" dt="2020-10-27T19:21:56.716" v="142"/>
          <ac:spMkLst>
            <pc:docMk/>
            <pc:sldMk cId="4036355642" sldId="268"/>
            <ac:spMk id="13" creationId="{0B2EDFE5-9478-4774-9D3D-FEC7DC7082EF}"/>
          </ac:spMkLst>
        </pc:spChg>
        <pc:picChg chg="add mod">
          <ac:chgData name="Guppy, Talia" userId="S::talia.guppy@lausd.net::a4cf7a8a-d662-4541-a89c-e346407241b2" providerId="AD" clId="Web-{40BD07CE-D6E8-4E35-ACC2-6E3E6699DF23}" dt="2020-10-27T19:21:56.716" v="143"/>
          <ac:picMkLst>
            <pc:docMk/>
            <pc:sldMk cId="4036355642" sldId="268"/>
            <ac:picMk id="4" creationId="{04BE3700-2069-43E7-95F7-A0315CDFF34F}"/>
          </ac:picMkLst>
        </pc:picChg>
        <pc:cxnChg chg="add">
          <ac:chgData name="Guppy, Talia" userId="S::talia.guppy@lausd.net::a4cf7a8a-d662-4541-a89c-e346407241b2" providerId="AD" clId="Web-{40BD07CE-D6E8-4E35-ACC2-6E3E6699DF23}" dt="2020-10-27T19:21:56.716" v="143"/>
          <ac:cxnSpMkLst>
            <pc:docMk/>
            <pc:sldMk cId="4036355642" sldId="268"/>
            <ac:cxnSpMk id="7" creationId="{D7143990-FA50-4B23-AE6D-E17D22F52676}"/>
          </ac:cxnSpMkLst>
        </pc:cxnChg>
        <pc:cxnChg chg="add del">
          <ac:chgData name="Guppy, Talia" userId="S::talia.guppy@lausd.net::a4cf7a8a-d662-4541-a89c-e346407241b2" providerId="AD" clId="Web-{40BD07CE-D6E8-4E35-ACC2-6E3E6699DF23}" dt="2020-10-27T19:21:56.716" v="142"/>
          <ac:cxnSpMkLst>
            <pc:docMk/>
            <pc:sldMk cId="4036355642" sldId="268"/>
            <ac:cxnSpMk id="11" creationId="{6987BDFB-DE64-4B56-B44F-45FAE19FA94E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F4207-96B1-4996-BADA-F810604D12B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5621B8-3FCF-4CC1-B20C-96A218F0E8F2}">
      <dgm:prSet phldrT="[Text]" phldr="0"/>
      <dgm:spPr/>
      <dgm:t>
        <a:bodyPr/>
        <a:lstStyle/>
        <a:p>
          <a:r>
            <a:rPr lang="en-US"/>
            <a:t>Be a mermaid/merman?</a:t>
          </a:r>
        </a:p>
      </dgm:t>
    </dgm:pt>
    <dgm:pt modelId="{353E23FC-5A4C-4647-8EE4-8F11EECE3312}" type="parTrans" cxnId="{AB7F6DF2-D1FB-44C5-8B9A-A2D822E6D6DC}">
      <dgm:prSet/>
      <dgm:spPr/>
      <dgm:t>
        <a:bodyPr/>
        <a:lstStyle/>
        <a:p>
          <a:endParaRPr lang="en-US"/>
        </a:p>
      </dgm:t>
    </dgm:pt>
    <dgm:pt modelId="{7ACC3083-8412-48DB-AFD0-D635643C6935}" type="sibTrans" cxnId="{AB7F6DF2-D1FB-44C5-8B9A-A2D822E6D6DC}">
      <dgm:prSet/>
      <dgm:spPr/>
      <dgm:t>
        <a:bodyPr/>
        <a:lstStyle/>
        <a:p>
          <a:endParaRPr lang="en-US"/>
        </a:p>
      </dgm:t>
    </dgm:pt>
    <dgm:pt modelId="{DAF87BE3-74B7-4D36-9BD6-5F5F08CCEE4D}">
      <dgm:prSet phldr="0"/>
      <dgm:spPr/>
      <dgm:t>
        <a:bodyPr/>
        <a:lstStyle/>
        <a:p>
          <a:pPr rtl="0"/>
          <a:r>
            <a:rPr lang="en-US"/>
            <a:t>Be a centaur?</a:t>
          </a:r>
        </a:p>
      </dgm:t>
    </dgm:pt>
    <dgm:pt modelId="{853D9665-7AAC-419F-A2F7-249138EEDE0C}" type="parTrans" cxnId="{35629774-2E10-44B9-86AF-E4BA319267C0}">
      <dgm:prSet/>
      <dgm:spPr/>
    </dgm:pt>
    <dgm:pt modelId="{17C7EFF4-7C1A-4625-8BBA-AC345A86265A}" type="sibTrans" cxnId="{35629774-2E10-44B9-86AF-E4BA319267C0}">
      <dgm:prSet/>
      <dgm:spPr/>
    </dgm:pt>
    <dgm:pt modelId="{6034E5CB-0DD1-4E22-9CB5-0C61EF2310D0}" type="pres">
      <dgm:prSet presAssocID="{25AF4207-96B1-4996-BADA-F810604D12BE}" presName="linear" presStyleCnt="0">
        <dgm:presLayoutVars>
          <dgm:animLvl val="lvl"/>
          <dgm:resizeHandles val="exact"/>
        </dgm:presLayoutVars>
      </dgm:prSet>
      <dgm:spPr/>
    </dgm:pt>
    <dgm:pt modelId="{3E81C5D0-A955-479B-BE4C-07BA7C821CCE}" type="pres">
      <dgm:prSet presAssocID="{DAF87BE3-74B7-4D36-9BD6-5F5F08CCEE4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B0081C-662B-4099-8B63-C3FF2E4EC198}" type="pres">
      <dgm:prSet presAssocID="{17C7EFF4-7C1A-4625-8BBA-AC345A86265A}" presName="spacer" presStyleCnt="0"/>
      <dgm:spPr/>
    </dgm:pt>
    <dgm:pt modelId="{373E2BE5-D300-48F1-8246-88A3FCC78E37}" type="pres">
      <dgm:prSet presAssocID="{945621B8-3FCF-4CC1-B20C-96A218F0E8F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8D2D92E-B7BE-46E8-873E-9D7F4097C0A2}" type="presOf" srcId="{25AF4207-96B1-4996-BADA-F810604D12BE}" destId="{6034E5CB-0DD1-4E22-9CB5-0C61EF2310D0}" srcOrd="0" destOrd="0" presId="urn:microsoft.com/office/officeart/2005/8/layout/vList2"/>
    <dgm:cxn modelId="{35629774-2E10-44B9-86AF-E4BA319267C0}" srcId="{25AF4207-96B1-4996-BADA-F810604D12BE}" destId="{DAF87BE3-74B7-4D36-9BD6-5F5F08CCEE4D}" srcOrd="0" destOrd="0" parTransId="{853D9665-7AAC-419F-A2F7-249138EEDE0C}" sibTransId="{17C7EFF4-7C1A-4625-8BBA-AC345A86265A}"/>
    <dgm:cxn modelId="{B86C1257-17C1-41F5-9327-4D2B9925CE7C}" type="presOf" srcId="{945621B8-3FCF-4CC1-B20C-96A218F0E8F2}" destId="{373E2BE5-D300-48F1-8246-88A3FCC78E37}" srcOrd="0" destOrd="0" presId="urn:microsoft.com/office/officeart/2005/8/layout/vList2"/>
    <dgm:cxn modelId="{CB2A4E9C-EAB1-4D46-9074-3E8994F79964}" type="presOf" srcId="{DAF87BE3-74B7-4D36-9BD6-5F5F08CCEE4D}" destId="{3E81C5D0-A955-479B-BE4C-07BA7C821CCE}" srcOrd="0" destOrd="0" presId="urn:microsoft.com/office/officeart/2005/8/layout/vList2"/>
    <dgm:cxn modelId="{AB7F6DF2-D1FB-44C5-8B9A-A2D822E6D6DC}" srcId="{25AF4207-96B1-4996-BADA-F810604D12BE}" destId="{945621B8-3FCF-4CC1-B20C-96A218F0E8F2}" srcOrd="1" destOrd="0" parTransId="{353E23FC-5A4C-4647-8EE4-8F11EECE3312}" sibTransId="{7ACC3083-8412-48DB-AFD0-D635643C6935}"/>
    <dgm:cxn modelId="{D7A0E343-D74B-43A6-A868-E188DE30A57D}" type="presParOf" srcId="{6034E5CB-0DD1-4E22-9CB5-0C61EF2310D0}" destId="{3E81C5D0-A955-479B-BE4C-07BA7C821CCE}" srcOrd="0" destOrd="0" presId="urn:microsoft.com/office/officeart/2005/8/layout/vList2"/>
    <dgm:cxn modelId="{721F7864-4261-475E-9741-E5AB0E13CA9F}" type="presParOf" srcId="{6034E5CB-0DD1-4E22-9CB5-0C61EF2310D0}" destId="{D1B0081C-662B-4099-8B63-C3FF2E4EC198}" srcOrd="1" destOrd="0" presId="urn:microsoft.com/office/officeart/2005/8/layout/vList2"/>
    <dgm:cxn modelId="{168CCF54-43C0-432E-B97F-BBD7A97EF152}" type="presParOf" srcId="{6034E5CB-0DD1-4E22-9CB5-0C61EF2310D0}" destId="{373E2BE5-D300-48F1-8246-88A3FCC78E3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092BA0-F895-4CD6-887E-178D2310BD5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3F1CCEC-2CA1-4626-A313-4EE461CFE54D}">
      <dgm:prSet/>
      <dgm:spPr/>
      <dgm:t>
        <a:bodyPr/>
        <a:lstStyle/>
        <a:p>
          <a:pPr>
            <a:defRPr cap="all"/>
          </a:pPr>
          <a:r>
            <a:rPr lang="en-US" dirty="0"/>
            <a:t>Learn about the history of Stonewall</a:t>
          </a:r>
        </a:p>
      </dgm:t>
    </dgm:pt>
    <dgm:pt modelId="{0F7B6C2F-2DE5-4F5B-BBB1-17ED48FAFDBF}" type="parTrans" cxnId="{45298EF8-D72B-4238-A75A-011E1F578BE7}">
      <dgm:prSet/>
      <dgm:spPr/>
      <dgm:t>
        <a:bodyPr/>
        <a:lstStyle/>
        <a:p>
          <a:endParaRPr lang="en-US"/>
        </a:p>
      </dgm:t>
    </dgm:pt>
    <dgm:pt modelId="{2D8274BC-ABF9-4392-A896-E4F692555070}" type="sibTrans" cxnId="{45298EF8-D72B-4238-A75A-011E1F578BE7}">
      <dgm:prSet/>
      <dgm:spPr/>
      <dgm:t>
        <a:bodyPr/>
        <a:lstStyle/>
        <a:p>
          <a:endParaRPr lang="en-US"/>
        </a:p>
      </dgm:t>
    </dgm:pt>
    <dgm:pt modelId="{586EDC4A-525C-4226-887E-42B91C0C49C3}">
      <dgm:prSet/>
      <dgm:spPr/>
      <dgm:t>
        <a:bodyPr/>
        <a:lstStyle/>
        <a:p>
          <a:pPr>
            <a:defRPr cap="all"/>
          </a:pPr>
          <a:r>
            <a:rPr lang="en-US" dirty="0"/>
            <a:t>Identify the importance of this event</a:t>
          </a:r>
        </a:p>
      </dgm:t>
    </dgm:pt>
    <dgm:pt modelId="{79B311EE-AF10-4391-8B7A-C66F81B427EF}" type="parTrans" cxnId="{453CC3C5-9FD4-446E-B462-B574BDC7FDD6}">
      <dgm:prSet/>
      <dgm:spPr/>
      <dgm:t>
        <a:bodyPr/>
        <a:lstStyle/>
        <a:p>
          <a:endParaRPr lang="en-US"/>
        </a:p>
      </dgm:t>
    </dgm:pt>
    <dgm:pt modelId="{D5CED5D7-E430-4859-863A-53BE865DBD98}" type="sibTrans" cxnId="{453CC3C5-9FD4-446E-B462-B574BDC7FDD6}">
      <dgm:prSet/>
      <dgm:spPr/>
      <dgm:t>
        <a:bodyPr/>
        <a:lstStyle/>
        <a:p>
          <a:endParaRPr lang="en-US"/>
        </a:p>
      </dgm:t>
    </dgm:pt>
    <dgm:pt modelId="{F9463BEC-AE6B-437A-8D38-AB0C66384139}">
      <dgm:prSet/>
      <dgm:spPr/>
      <dgm:t>
        <a:bodyPr/>
        <a:lstStyle/>
        <a:p>
          <a:pPr rtl="0">
            <a:defRPr cap="all"/>
          </a:pPr>
          <a:r>
            <a:rPr lang="en-US" dirty="0"/>
            <a:t>Learn about how this event</a:t>
          </a:r>
          <a:r>
            <a:rPr lang="en-US" dirty="0">
              <a:latin typeface="Arial Nova Light" panose="020F0302020204030204"/>
            </a:rPr>
            <a:t> has</a:t>
          </a:r>
          <a:r>
            <a:rPr lang="en-US" dirty="0"/>
            <a:t> impacted the</a:t>
          </a:r>
          <a:r>
            <a:rPr lang="en-US" dirty="0">
              <a:latin typeface="Arial Nova Light" panose="020F0302020204030204"/>
            </a:rPr>
            <a:t> LGBTQ+ community today</a:t>
          </a:r>
          <a:endParaRPr lang="en-US" dirty="0"/>
        </a:p>
      </dgm:t>
    </dgm:pt>
    <dgm:pt modelId="{54BFA2B0-E8C1-4F41-AE26-5CDBBCAC72D2}" type="parTrans" cxnId="{CDC0C8F6-B7F0-48B8-9645-B927D4C5D743}">
      <dgm:prSet/>
      <dgm:spPr/>
      <dgm:t>
        <a:bodyPr/>
        <a:lstStyle/>
        <a:p>
          <a:endParaRPr lang="en-US"/>
        </a:p>
      </dgm:t>
    </dgm:pt>
    <dgm:pt modelId="{99B1EB4D-0945-4EB6-8304-1FCFC8DE0AA9}" type="sibTrans" cxnId="{CDC0C8F6-B7F0-48B8-9645-B927D4C5D743}">
      <dgm:prSet/>
      <dgm:spPr/>
      <dgm:t>
        <a:bodyPr/>
        <a:lstStyle/>
        <a:p>
          <a:endParaRPr lang="en-US"/>
        </a:p>
      </dgm:t>
    </dgm:pt>
    <dgm:pt modelId="{B754C620-EE70-406A-824E-FED84AAFB6E1}" type="pres">
      <dgm:prSet presAssocID="{BF092BA0-F895-4CD6-887E-178D2310BD58}" presName="root" presStyleCnt="0">
        <dgm:presLayoutVars>
          <dgm:dir/>
          <dgm:resizeHandles val="exact"/>
        </dgm:presLayoutVars>
      </dgm:prSet>
      <dgm:spPr/>
    </dgm:pt>
    <dgm:pt modelId="{78E710D4-6EFE-49B7-99D2-70F2FABE0D2F}" type="pres">
      <dgm:prSet presAssocID="{C3F1CCEC-2CA1-4626-A313-4EE461CFE54D}" presName="compNode" presStyleCnt="0"/>
      <dgm:spPr/>
    </dgm:pt>
    <dgm:pt modelId="{F225321D-279D-48ED-8FD2-8D1A77C49F07}" type="pres">
      <dgm:prSet presAssocID="{C3F1CCEC-2CA1-4626-A313-4EE461CFE54D}" presName="iconBgRect" presStyleLbl="bgShp" presStyleIdx="0" presStyleCnt="3"/>
      <dgm:spPr/>
    </dgm:pt>
    <dgm:pt modelId="{B56E3532-1B9B-442D-A813-5D6D536ED83F}" type="pres">
      <dgm:prSet presAssocID="{C3F1CCEC-2CA1-4626-A313-4EE461CFE54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141CBD2-1A1F-4540-A934-240BEABF808D}" type="pres">
      <dgm:prSet presAssocID="{C3F1CCEC-2CA1-4626-A313-4EE461CFE54D}" presName="spaceRect" presStyleCnt="0"/>
      <dgm:spPr/>
    </dgm:pt>
    <dgm:pt modelId="{2F229FB3-9197-4D03-BDB8-609E11A9E7C3}" type="pres">
      <dgm:prSet presAssocID="{C3F1CCEC-2CA1-4626-A313-4EE461CFE54D}" presName="textRect" presStyleLbl="revTx" presStyleIdx="0" presStyleCnt="3">
        <dgm:presLayoutVars>
          <dgm:chMax val="1"/>
          <dgm:chPref val="1"/>
        </dgm:presLayoutVars>
      </dgm:prSet>
      <dgm:spPr/>
    </dgm:pt>
    <dgm:pt modelId="{576FE651-CBF4-449D-8CDE-D0E03ABD9B0E}" type="pres">
      <dgm:prSet presAssocID="{2D8274BC-ABF9-4392-A896-E4F692555070}" presName="sibTrans" presStyleCnt="0"/>
      <dgm:spPr/>
    </dgm:pt>
    <dgm:pt modelId="{49882A10-5B04-4763-A4FF-0D0FA7BD2E52}" type="pres">
      <dgm:prSet presAssocID="{586EDC4A-525C-4226-887E-42B91C0C49C3}" presName="compNode" presStyleCnt="0"/>
      <dgm:spPr/>
    </dgm:pt>
    <dgm:pt modelId="{2F52795F-05A7-49C5-A1AC-3AAB153E8483}" type="pres">
      <dgm:prSet presAssocID="{586EDC4A-525C-4226-887E-42B91C0C49C3}" presName="iconBgRect" presStyleLbl="bgShp" presStyleIdx="1" presStyleCnt="3"/>
      <dgm:spPr/>
    </dgm:pt>
    <dgm:pt modelId="{DD16E85F-E4BA-4CF6-AFA2-A42ED720D7E8}" type="pres">
      <dgm:prSet presAssocID="{586EDC4A-525C-4226-887E-42B91C0C49C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5E8EEB0-AE05-4EB8-82D6-7D058735FA17}" type="pres">
      <dgm:prSet presAssocID="{586EDC4A-525C-4226-887E-42B91C0C49C3}" presName="spaceRect" presStyleCnt="0"/>
      <dgm:spPr/>
    </dgm:pt>
    <dgm:pt modelId="{7CACD4A6-D8AE-4C62-A1D0-E2D53D1B9BAF}" type="pres">
      <dgm:prSet presAssocID="{586EDC4A-525C-4226-887E-42B91C0C49C3}" presName="textRect" presStyleLbl="revTx" presStyleIdx="1" presStyleCnt="3">
        <dgm:presLayoutVars>
          <dgm:chMax val="1"/>
          <dgm:chPref val="1"/>
        </dgm:presLayoutVars>
      </dgm:prSet>
      <dgm:spPr/>
    </dgm:pt>
    <dgm:pt modelId="{609B98D4-6950-4B9B-AE79-5CF502357EE9}" type="pres">
      <dgm:prSet presAssocID="{D5CED5D7-E430-4859-863A-53BE865DBD98}" presName="sibTrans" presStyleCnt="0"/>
      <dgm:spPr/>
    </dgm:pt>
    <dgm:pt modelId="{DB19639A-2EEE-4E31-B299-6B7F2077D379}" type="pres">
      <dgm:prSet presAssocID="{F9463BEC-AE6B-437A-8D38-AB0C66384139}" presName="compNode" presStyleCnt="0"/>
      <dgm:spPr/>
    </dgm:pt>
    <dgm:pt modelId="{5F7844AF-8DAB-4D4C-9EB4-99819AE3AE54}" type="pres">
      <dgm:prSet presAssocID="{F9463BEC-AE6B-437A-8D38-AB0C66384139}" presName="iconBgRect" presStyleLbl="bgShp" presStyleIdx="2" presStyleCnt="3"/>
      <dgm:spPr/>
    </dgm:pt>
    <dgm:pt modelId="{C6E3EEF9-52E1-4F36-A094-1799E1250F1F}" type="pres">
      <dgm:prSet presAssocID="{F9463BEC-AE6B-437A-8D38-AB0C6638413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8BD78C0-3DDC-40BE-B46A-4F2B1F2C4E18}" type="pres">
      <dgm:prSet presAssocID="{F9463BEC-AE6B-437A-8D38-AB0C66384139}" presName="spaceRect" presStyleCnt="0"/>
      <dgm:spPr/>
    </dgm:pt>
    <dgm:pt modelId="{C8B72222-25A3-453D-8F22-FD1DBF2315D8}" type="pres">
      <dgm:prSet presAssocID="{F9463BEC-AE6B-437A-8D38-AB0C6638413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215B312-B918-43AF-ABD2-DAA454650B62}" type="presOf" srcId="{F9463BEC-AE6B-437A-8D38-AB0C66384139}" destId="{C8B72222-25A3-453D-8F22-FD1DBF2315D8}" srcOrd="0" destOrd="0" presId="urn:microsoft.com/office/officeart/2018/5/layout/IconCircleLabelList"/>
    <dgm:cxn modelId="{8F8D7282-8434-430F-9FF1-7683D7FB35C2}" type="presOf" srcId="{BF092BA0-F895-4CD6-887E-178D2310BD58}" destId="{B754C620-EE70-406A-824E-FED84AAFB6E1}" srcOrd="0" destOrd="0" presId="urn:microsoft.com/office/officeart/2018/5/layout/IconCircleLabelList"/>
    <dgm:cxn modelId="{D25B66AD-2CC4-4A56-9B87-307435FD90E4}" type="presOf" srcId="{586EDC4A-525C-4226-887E-42B91C0C49C3}" destId="{7CACD4A6-D8AE-4C62-A1D0-E2D53D1B9BAF}" srcOrd="0" destOrd="0" presId="urn:microsoft.com/office/officeart/2018/5/layout/IconCircleLabelList"/>
    <dgm:cxn modelId="{453CC3C5-9FD4-446E-B462-B574BDC7FDD6}" srcId="{BF092BA0-F895-4CD6-887E-178D2310BD58}" destId="{586EDC4A-525C-4226-887E-42B91C0C49C3}" srcOrd="1" destOrd="0" parTransId="{79B311EE-AF10-4391-8B7A-C66F81B427EF}" sibTransId="{D5CED5D7-E430-4859-863A-53BE865DBD98}"/>
    <dgm:cxn modelId="{CDC0C8F6-B7F0-48B8-9645-B927D4C5D743}" srcId="{BF092BA0-F895-4CD6-887E-178D2310BD58}" destId="{F9463BEC-AE6B-437A-8D38-AB0C66384139}" srcOrd="2" destOrd="0" parTransId="{54BFA2B0-E8C1-4F41-AE26-5CDBBCAC72D2}" sibTransId="{99B1EB4D-0945-4EB6-8304-1FCFC8DE0AA9}"/>
    <dgm:cxn modelId="{45298EF8-D72B-4238-A75A-011E1F578BE7}" srcId="{BF092BA0-F895-4CD6-887E-178D2310BD58}" destId="{C3F1CCEC-2CA1-4626-A313-4EE461CFE54D}" srcOrd="0" destOrd="0" parTransId="{0F7B6C2F-2DE5-4F5B-BBB1-17ED48FAFDBF}" sibTransId="{2D8274BC-ABF9-4392-A896-E4F692555070}"/>
    <dgm:cxn modelId="{D3ED50FE-4187-4825-80D6-E746BDB3A8F5}" type="presOf" srcId="{C3F1CCEC-2CA1-4626-A313-4EE461CFE54D}" destId="{2F229FB3-9197-4D03-BDB8-609E11A9E7C3}" srcOrd="0" destOrd="0" presId="urn:microsoft.com/office/officeart/2018/5/layout/IconCircleLabelList"/>
    <dgm:cxn modelId="{DB8C8A94-7C60-47A3-8BC6-0DB2167ABAD3}" type="presParOf" srcId="{B754C620-EE70-406A-824E-FED84AAFB6E1}" destId="{78E710D4-6EFE-49B7-99D2-70F2FABE0D2F}" srcOrd="0" destOrd="0" presId="urn:microsoft.com/office/officeart/2018/5/layout/IconCircleLabelList"/>
    <dgm:cxn modelId="{9952DE7D-D45B-4096-8AFA-F60ACAE25722}" type="presParOf" srcId="{78E710D4-6EFE-49B7-99D2-70F2FABE0D2F}" destId="{F225321D-279D-48ED-8FD2-8D1A77C49F07}" srcOrd="0" destOrd="0" presId="urn:microsoft.com/office/officeart/2018/5/layout/IconCircleLabelList"/>
    <dgm:cxn modelId="{26F9083E-8236-4B9D-9ECE-B2CF98ABA6C7}" type="presParOf" srcId="{78E710D4-6EFE-49B7-99D2-70F2FABE0D2F}" destId="{B56E3532-1B9B-442D-A813-5D6D536ED83F}" srcOrd="1" destOrd="0" presId="urn:microsoft.com/office/officeart/2018/5/layout/IconCircleLabelList"/>
    <dgm:cxn modelId="{7E3FCCAC-4824-498E-9E04-33A13081504B}" type="presParOf" srcId="{78E710D4-6EFE-49B7-99D2-70F2FABE0D2F}" destId="{C141CBD2-1A1F-4540-A934-240BEABF808D}" srcOrd="2" destOrd="0" presId="urn:microsoft.com/office/officeart/2018/5/layout/IconCircleLabelList"/>
    <dgm:cxn modelId="{CFEEE90E-AD04-4F3A-8400-D9E0BEB46583}" type="presParOf" srcId="{78E710D4-6EFE-49B7-99D2-70F2FABE0D2F}" destId="{2F229FB3-9197-4D03-BDB8-609E11A9E7C3}" srcOrd="3" destOrd="0" presId="urn:microsoft.com/office/officeart/2018/5/layout/IconCircleLabelList"/>
    <dgm:cxn modelId="{BE745A24-C224-422D-A1EC-C3125AEBD5C7}" type="presParOf" srcId="{B754C620-EE70-406A-824E-FED84AAFB6E1}" destId="{576FE651-CBF4-449D-8CDE-D0E03ABD9B0E}" srcOrd="1" destOrd="0" presId="urn:microsoft.com/office/officeart/2018/5/layout/IconCircleLabelList"/>
    <dgm:cxn modelId="{1ABCD7A5-5DB7-48DB-A59D-03CFE2558B61}" type="presParOf" srcId="{B754C620-EE70-406A-824E-FED84AAFB6E1}" destId="{49882A10-5B04-4763-A4FF-0D0FA7BD2E52}" srcOrd="2" destOrd="0" presId="urn:microsoft.com/office/officeart/2018/5/layout/IconCircleLabelList"/>
    <dgm:cxn modelId="{724436D6-0527-42B2-919D-1115CFE34EE9}" type="presParOf" srcId="{49882A10-5B04-4763-A4FF-0D0FA7BD2E52}" destId="{2F52795F-05A7-49C5-A1AC-3AAB153E8483}" srcOrd="0" destOrd="0" presId="urn:microsoft.com/office/officeart/2018/5/layout/IconCircleLabelList"/>
    <dgm:cxn modelId="{D000A0F0-59B8-4F55-A1A0-0EFDBCD88A52}" type="presParOf" srcId="{49882A10-5B04-4763-A4FF-0D0FA7BD2E52}" destId="{DD16E85F-E4BA-4CF6-AFA2-A42ED720D7E8}" srcOrd="1" destOrd="0" presId="urn:microsoft.com/office/officeart/2018/5/layout/IconCircleLabelList"/>
    <dgm:cxn modelId="{3F0912C4-D537-474B-9A71-C995A5A1933F}" type="presParOf" srcId="{49882A10-5B04-4763-A4FF-0D0FA7BD2E52}" destId="{35E8EEB0-AE05-4EB8-82D6-7D058735FA17}" srcOrd="2" destOrd="0" presId="urn:microsoft.com/office/officeart/2018/5/layout/IconCircleLabelList"/>
    <dgm:cxn modelId="{DD1C9DF3-9A37-4175-81BA-E23963A45E15}" type="presParOf" srcId="{49882A10-5B04-4763-A4FF-0D0FA7BD2E52}" destId="{7CACD4A6-D8AE-4C62-A1D0-E2D53D1B9BAF}" srcOrd="3" destOrd="0" presId="urn:microsoft.com/office/officeart/2018/5/layout/IconCircleLabelList"/>
    <dgm:cxn modelId="{20B39839-5CFF-413B-A38D-D12ACB4C69E6}" type="presParOf" srcId="{B754C620-EE70-406A-824E-FED84AAFB6E1}" destId="{609B98D4-6950-4B9B-AE79-5CF502357EE9}" srcOrd="3" destOrd="0" presId="urn:microsoft.com/office/officeart/2018/5/layout/IconCircleLabelList"/>
    <dgm:cxn modelId="{AA75E56A-DDD5-42D7-81CE-1BA7C6CA5B1A}" type="presParOf" srcId="{B754C620-EE70-406A-824E-FED84AAFB6E1}" destId="{DB19639A-2EEE-4E31-B299-6B7F2077D379}" srcOrd="4" destOrd="0" presId="urn:microsoft.com/office/officeart/2018/5/layout/IconCircleLabelList"/>
    <dgm:cxn modelId="{8362544B-E03A-4DA7-AE8C-A5DD938AD9DA}" type="presParOf" srcId="{DB19639A-2EEE-4E31-B299-6B7F2077D379}" destId="{5F7844AF-8DAB-4D4C-9EB4-99819AE3AE54}" srcOrd="0" destOrd="0" presId="urn:microsoft.com/office/officeart/2018/5/layout/IconCircleLabelList"/>
    <dgm:cxn modelId="{A906BB4F-A9A6-4493-A9A5-26593B3D4F21}" type="presParOf" srcId="{DB19639A-2EEE-4E31-B299-6B7F2077D379}" destId="{C6E3EEF9-52E1-4F36-A094-1799E1250F1F}" srcOrd="1" destOrd="0" presId="urn:microsoft.com/office/officeart/2018/5/layout/IconCircleLabelList"/>
    <dgm:cxn modelId="{132B21CA-DF40-40E4-A1B1-711EF6510566}" type="presParOf" srcId="{DB19639A-2EEE-4E31-B299-6B7F2077D379}" destId="{C8BD78C0-3DDC-40BE-B46A-4F2B1F2C4E18}" srcOrd="2" destOrd="0" presId="urn:microsoft.com/office/officeart/2018/5/layout/IconCircleLabelList"/>
    <dgm:cxn modelId="{13387762-2C69-4E74-ABB8-3A8B0BBB9DEC}" type="presParOf" srcId="{DB19639A-2EEE-4E31-B299-6B7F2077D379}" destId="{C8B72222-25A3-453D-8F22-FD1DBF2315D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1C5D0-A955-479B-BE4C-07BA7C821CCE}">
      <dsp:nvSpPr>
        <dsp:cNvPr id="0" name=""/>
        <dsp:cNvSpPr/>
      </dsp:nvSpPr>
      <dsp:spPr>
        <a:xfrm>
          <a:off x="0" y="478542"/>
          <a:ext cx="6797675" cy="22643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Be a centaur?</a:t>
          </a:r>
        </a:p>
      </dsp:txBody>
      <dsp:txXfrm>
        <a:off x="110536" y="589078"/>
        <a:ext cx="6576603" cy="2043261"/>
      </dsp:txXfrm>
    </dsp:sp>
    <dsp:sp modelId="{373E2BE5-D300-48F1-8246-88A3FCC78E37}">
      <dsp:nvSpPr>
        <dsp:cNvPr id="0" name=""/>
        <dsp:cNvSpPr/>
      </dsp:nvSpPr>
      <dsp:spPr>
        <a:xfrm>
          <a:off x="0" y="2907036"/>
          <a:ext cx="6797675" cy="2264333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Be a mermaid/merman?</a:t>
          </a:r>
        </a:p>
      </dsp:txBody>
      <dsp:txXfrm>
        <a:off x="110536" y="3017572"/>
        <a:ext cx="6576603" cy="2043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5321D-279D-48ED-8FD2-8D1A77C49F07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E3532-1B9B-442D-A813-5D6D536ED83F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29FB3-9197-4D03-BDB8-609E11A9E7C3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Learn about the history of Stonewall</a:t>
          </a:r>
        </a:p>
      </dsp:txBody>
      <dsp:txXfrm>
        <a:off x="35606" y="2725540"/>
        <a:ext cx="2981250" cy="720000"/>
      </dsp:txXfrm>
    </dsp:sp>
    <dsp:sp modelId="{2F52795F-05A7-49C5-A1AC-3AAB153E8483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6E85F-E4BA-4CF6-AFA2-A42ED720D7E8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CD4A6-D8AE-4C62-A1D0-E2D53D1B9BAF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Identify the importance of this event</a:t>
          </a:r>
        </a:p>
      </dsp:txBody>
      <dsp:txXfrm>
        <a:off x="3538574" y="2725540"/>
        <a:ext cx="2981250" cy="720000"/>
      </dsp:txXfrm>
    </dsp:sp>
    <dsp:sp modelId="{5F7844AF-8DAB-4D4C-9EB4-99819AE3AE54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3EEF9-52E1-4F36-A094-1799E1250F1F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72222-25A3-453D-8F22-FD1DBF2315D8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Learn about how this event</a:t>
          </a:r>
          <a:r>
            <a:rPr lang="en-US" sz="1700" kern="1200" dirty="0">
              <a:latin typeface="Arial Nova Light" panose="020F0302020204030204"/>
            </a:rPr>
            <a:t> has</a:t>
          </a:r>
          <a:r>
            <a:rPr lang="en-US" sz="1700" kern="1200" dirty="0"/>
            <a:t> impacted the</a:t>
          </a:r>
          <a:r>
            <a:rPr lang="en-US" sz="1700" kern="1200" dirty="0">
              <a:latin typeface="Arial Nova Light" panose="020F0302020204030204"/>
            </a:rPr>
            <a:t> LGBTQ+ community today</a:t>
          </a:r>
          <a:endParaRPr lang="en-US" sz="1700" kern="1200" dirty="0"/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992CA-B3A4-4A4B-8F9C-AB4199A3C8DF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92D3C-36D8-4FFD-93A1-C6D25EF43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6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play the video for the students (3:54)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92D3C-36D8-4FFD-93A1-C6D25EF438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5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complete the brief feedback survey by scanning the QR code or using the link below. </a:t>
            </a:r>
          </a:p>
          <a:p>
            <a:endParaRPr lang="en-US" dirty="0"/>
          </a:p>
          <a:p>
            <a:r>
              <a:rPr lang="en-US" dirty="0"/>
              <a:t>https://forms.office.com/r/i9UqyyxzTT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92D3C-36D8-4FFD-93A1-C6D25EF438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9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0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9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3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2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6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4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0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0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0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29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78" r:id="rId6"/>
    <p:sldLayoutId id="2147483774" r:id="rId7"/>
    <p:sldLayoutId id="2147483775" r:id="rId8"/>
    <p:sldLayoutId id="2147483776" r:id="rId9"/>
    <p:sldLayoutId id="2147483777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9wdMJmuBlA?feature=oembed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A8075-C1A5-41F4-B852-2B9FB80A4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566" b="121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Stonewall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7502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"/>
              </a:rPr>
              <a:t>Student health &amp; human services</a:t>
            </a:r>
          </a:p>
          <a:p>
            <a:r>
              <a:rPr lang="en-US" dirty="0">
                <a:solidFill>
                  <a:srgbClr val="FFFFFF"/>
                </a:solidFill>
                <a:cs typeface="Calibri"/>
              </a:rPr>
              <a:t>Office of Human Relations, diversity &amp; equity</a:t>
            </a:r>
            <a:endParaRPr lang="en-US" dirty="0"/>
          </a:p>
          <a:p>
            <a:r>
              <a:rPr lang="en-US">
                <a:solidFill>
                  <a:srgbClr val="FFFFFF"/>
                </a:solidFill>
                <a:cs typeface="Calibri"/>
              </a:rPr>
              <a:t>July 2022</a:t>
            </a:r>
            <a:endParaRPr lang="en-US" dirty="0">
              <a:solidFill>
                <a:srgbClr val="FFFFFF"/>
              </a:solidFill>
              <a:cs typeface="Calibri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D8D8B74-3F03-40A2-973D-F1425D1FE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513528"/>
            <a:ext cx="5115347" cy="351090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DC78F8-4834-417E-930B-E9E871D5C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What are some rights the LGBTQ+ community has gained recently? </a:t>
            </a:r>
          </a:p>
          <a:p>
            <a:endParaRPr lang="en-US" dirty="0"/>
          </a:p>
          <a:p>
            <a:r>
              <a:rPr lang="en-US" dirty="0"/>
              <a:t>Do you think there are still more rights that </a:t>
            </a:r>
            <a:r>
              <a:rPr lang="en-US" dirty="0">
                <a:ea typeface="+mn-lt"/>
                <a:cs typeface="+mn-lt"/>
              </a:rPr>
              <a:t>LGBTQ+ people </a:t>
            </a:r>
            <a:r>
              <a:rPr lang="en-US" dirty="0"/>
              <a:t>should have? </a:t>
            </a:r>
          </a:p>
          <a:p>
            <a:endParaRPr lang="en-US" dirty="0"/>
          </a:p>
          <a:p>
            <a:r>
              <a:rPr lang="en-US" dirty="0"/>
              <a:t>If so, what rights? What would need to happen to get those rights?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210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31286-2CBD-429E-BAEB-1C9D3769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Check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8386C-0810-418B-8034-9510F113A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z="2400"/>
              <a:t>Did you know about the Stonewall Riots before this presentation? </a:t>
            </a:r>
          </a:p>
          <a:p>
            <a:endParaRPr lang="en-US" sz="2400"/>
          </a:p>
          <a:p>
            <a:r>
              <a:rPr lang="en-US" sz="2400"/>
              <a:t>What was the most important thing you learned about Stonewall? </a:t>
            </a:r>
          </a:p>
          <a:p>
            <a:endParaRPr lang="en-US" sz="2400"/>
          </a:p>
          <a:p>
            <a:r>
              <a:rPr lang="en-US" sz="2400" dirty="0"/>
              <a:t>Has this changed your thinking about LGBTQ+ rights?</a:t>
            </a:r>
          </a:p>
        </p:txBody>
      </p:sp>
    </p:spTree>
    <p:extLst>
      <p:ext uri="{BB962C8B-B14F-4D97-AF65-F5344CB8AC3E}">
        <p14:creationId xmlns:p14="http://schemas.microsoft.com/office/powerpoint/2010/main" val="68221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307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90" name="Straight Connector 308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91" name="Rectangle 3082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147AF-296E-43D9-A060-298C624E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1"/>
            <a:ext cx="7319175" cy="33749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Teacher Feedback</a:t>
            </a:r>
          </a:p>
        </p:txBody>
      </p:sp>
      <p:pic>
        <p:nvPicPr>
          <p:cNvPr id="3074" name="Picture 2" descr="QRCode for HRDE Advisory Lesson Feedback Survey">
            <a:extLst>
              <a:ext uri="{FF2B5EF4-FFF2-40B4-BE49-F238E27FC236}">
                <a16:creationId xmlns:a16="http://schemas.microsoft.com/office/drawing/2014/main" id="{F1FAA4A8-C9A4-FA36-A30B-F5EB743B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73" y="1790485"/>
            <a:ext cx="2758331" cy="275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2" name="Straight Connector 3084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3" name="Rectangle 3086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635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1EC257-3627-2489-67FE-A499FBD17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860" y="640080"/>
            <a:ext cx="5047944" cy="55778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6" y="0"/>
            <a:ext cx="4641314" cy="6858000"/>
          </a:xfrm>
          <a:prstGeom prst="rect">
            <a:avLst/>
          </a:prstGeom>
          <a:solidFill>
            <a:srgbClr val="3D5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078F3-C6EE-4654-8B0A-4A936F12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886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Human Relations, Diversity &amp; Equity</a:t>
            </a:r>
            <a:br>
              <a:rPr lang="en-US" sz="3700">
                <a:solidFill>
                  <a:srgbClr val="FFFFFF"/>
                </a:solidFill>
              </a:rPr>
            </a:br>
            <a:endParaRPr lang="en-US" sz="3700">
              <a:solidFill>
                <a:srgbClr val="FFFFFF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3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D2B6E-09ED-4A26-BC04-387CE1C2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Welcome: Would you rather...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901B51A5-BD8B-495E-9009-363A07865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48501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404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9A9A4-7382-4285-A170-0B091623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8BDB88-2D1D-4375-9B23-CCB3640058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7300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08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4740384C-A638-4AC6-9972-77B69EA9B8F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3999" y="1075625"/>
            <a:ext cx="6275667" cy="47067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6" y="0"/>
            <a:ext cx="4641314" cy="6858000"/>
          </a:xfrm>
          <a:prstGeom prst="rect">
            <a:avLst/>
          </a:prstGeom>
          <a:solidFill>
            <a:srgbClr val="346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8C12E-FF52-4ACB-A073-D2194681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886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How the Stonewall Riots Sparked A Movement in History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3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70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752D6-9C16-494F-9701-E838ED2F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Roots of the Riots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CFC018-2F0C-48F3-BD2C-0B9F6F44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>
                <a:ea typeface="+mn-lt"/>
                <a:cs typeface="+mn-lt"/>
              </a:rPr>
              <a:t>In the 1950’s and 60’s homosexuality was illegal in the United States. </a:t>
            </a:r>
          </a:p>
          <a:p>
            <a:r>
              <a:rPr lang="en-US">
                <a:ea typeface="+mn-lt"/>
                <a:cs typeface="+mn-lt"/>
              </a:rPr>
              <a:t>Members of the gay community were subject to violence and discrimination. </a:t>
            </a:r>
          </a:p>
          <a:p>
            <a:r>
              <a:rPr lang="en-US">
                <a:ea typeface="+mn-lt"/>
                <a:cs typeface="+mn-lt"/>
              </a:rPr>
              <a:t>In New York City, members of the gay community took refuge at gay bars throughout the city. </a:t>
            </a:r>
          </a:p>
          <a:p>
            <a:r>
              <a:rPr lang="en-US">
                <a:ea typeface="+mn-lt"/>
                <a:cs typeface="+mn-lt"/>
              </a:rPr>
              <a:t>The Stonewall in was one such place in New York City. </a:t>
            </a:r>
          </a:p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873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5DE45-06AD-46B2-B952-CAF31B5A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/>
              <a:t>What is Stonewall?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C96F6-14D4-4121-905E-B96D5181F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3690257" cy="3461658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>
                <a:ea typeface="+mn-lt"/>
                <a:cs typeface="+mn-lt"/>
              </a:rPr>
              <a:t>The Stonewall in was owned by the mafia.  </a:t>
            </a:r>
          </a:p>
          <a:p>
            <a:pPr>
              <a:lnSpc>
                <a:spcPct val="110000"/>
              </a:lnSpc>
            </a:pPr>
            <a:endParaRPr lang="en-US" sz="1500" baseline="300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500" baseline="30000">
                <a:ea typeface="+mn-lt"/>
                <a:cs typeface="+mn-lt"/>
              </a:rPr>
              <a:t>The Mafia blackmailed the wealth patrons, threatening to out them to their employers or families.</a:t>
            </a:r>
          </a:p>
          <a:p>
            <a:pPr>
              <a:lnSpc>
                <a:spcPct val="110000"/>
              </a:lnSpc>
            </a:pPr>
            <a:endParaRPr lang="en-US" sz="1500" baseline="300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500" baseline="30000">
                <a:ea typeface="+mn-lt"/>
                <a:cs typeface="+mn-lt"/>
              </a:rPr>
              <a:t>The police regularly raided the Stonewall Inn and other gay bars, charging them with solicitation of  homosexual relations.  </a:t>
            </a:r>
          </a:p>
          <a:p>
            <a:pPr>
              <a:lnSpc>
                <a:spcPct val="110000"/>
              </a:lnSpc>
            </a:pPr>
            <a:endParaRPr lang="en-US" sz="1500" baseline="300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500" baseline="30000">
                <a:ea typeface="+mn-lt"/>
                <a:cs typeface="+mn-lt"/>
              </a:rPr>
              <a:t>Meanwhile, trans and other gender nonconforming people were often arrested and charged with “non-gender appropriate clothing”   </a:t>
            </a:r>
          </a:p>
          <a:p>
            <a:pPr>
              <a:lnSpc>
                <a:spcPct val="110000"/>
              </a:lnSpc>
            </a:pPr>
            <a:endParaRPr lang="en-US" sz="1500" baseline="30000" dirty="0"/>
          </a:p>
        </p:txBody>
      </p:sp>
      <p:pic>
        <p:nvPicPr>
          <p:cNvPr id="2050" name="Picture 2" descr="NYPD sorry for '69 raid at now-landmark Stonewall gay bar - ABC News">
            <a:extLst>
              <a:ext uri="{FF2B5EF4-FFF2-40B4-BE49-F238E27FC236}">
                <a16:creationId xmlns:a16="http://schemas.microsoft.com/office/drawing/2014/main" id="{7F425A1B-B38D-2C8A-9325-91792158B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" b="2"/>
          <a:stretch/>
        </p:blipFill>
        <p:spPr bwMode="auto">
          <a:xfrm>
            <a:off x="4648201" y="640081"/>
            <a:ext cx="690980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920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A7EF8-7778-8CED-8DAB-09A27DDA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Reflection</a:t>
            </a:r>
          </a:p>
        </p:txBody>
      </p:sp>
      <p:pic>
        <p:nvPicPr>
          <p:cNvPr id="1026" name="Picture 2" descr="🤔 Thinking Face Emoji — Meaning, Copy &amp; Paste">
            <a:extLst>
              <a:ext uri="{FF2B5EF4-FFF2-40B4-BE49-F238E27FC236}">
                <a16:creationId xmlns:a16="http://schemas.microsoft.com/office/drawing/2014/main" id="{D6830845-B3B4-4A85-EEC6-B5B13D77F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711306"/>
            <a:ext cx="5115347" cy="51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90C4-1644-51B6-CD76-EC674C088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We learned that homosexuality was illegal in the 1950’s and 60’s.  Additionally, folks could be arrested for wearing “non-gender appropriate clothing”.  </a:t>
            </a:r>
          </a:p>
          <a:p>
            <a:pPr>
              <a:lnSpc>
                <a:spcPct val="110000"/>
              </a:lnSpc>
            </a:pPr>
            <a:endParaRPr lang="en-US" sz="1500"/>
          </a:p>
          <a:p>
            <a:pPr>
              <a:lnSpc>
                <a:spcPct val="110000"/>
              </a:lnSpc>
            </a:pPr>
            <a:r>
              <a:rPr lang="en-US" sz="1500"/>
              <a:t>What are your thoughts about the government having that much control over how folks live their lives? </a:t>
            </a:r>
          </a:p>
          <a:p>
            <a:pPr>
              <a:lnSpc>
                <a:spcPct val="110000"/>
              </a:lnSpc>
            </a:pPr>
            <a:endParaRPr lang="en-US" sz="1500"/>
          </a:p>
          <a:p>
            <a:pPr>
              <a:lnSpc>
                <a:spcPct val="110000"/>
              </a:lnSpc>
            </a:pPr>
            <a:r>
              <a:rPr lang="en-US" sz="1500"/>
              <a:t>Are there any current laws that feel that oppressive to you? 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924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C50F2-5832-4673-AA04-2E31D4A4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After Stonewall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507FC-9110-45C1-B042-EC213523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After the Stonewall riots, gay men and lesbians in New York City faced gender, race, class, and generational obstacles to becoming a cohesive community. </a:t>
            </a:r>
          </a:p>
          <a:p>
            <a:r>
              <a:rPr lang="en-US" dirty="0">
                <a:ea typeface="+mn-lt"/>
                <a:cs typeface="+mn-lt"/>
              </a:rPr>
              <a:t>Within six months, two gay activist organizations were formed in New York, concentrating on confrontational tactics, and three newspapers were established to promote rights for gay men and lesbians. </a:t>
            </a:r>
          </a:p>
          <a:p>
            <a:r>
              <a:rPr lang="en-US" dirty="0">
                <a:ea typeface="+mn-lt"/>
                <a:cs typeface="+mn-lt"/>
              </a:rPr>
              <a:t>A year after the uprising, to mark the anniversary on June 28, 1970, the first gay pride marches took place in New York, Los Angeles, and San Francisco. </a:t>
            </a:r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433EDF-B274-4269-A881-C425AD95C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7" r="24268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4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8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BE952-CE5E-476D-AB05-1E78E2B0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83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After Stonewall</a:t>
            </a:r>
          </a:p>
        </p:txBody>
      </p:sp>
      <p:pic>
        <p:nvPicPr>
          <p:cNvPr id="6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79FF0165-9CD3-4312-A42F-3261A47DB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8" r="-3" b="-3"/>
          <a:stretch/>
        </p:blipFill>
        <p:spPr>
          <a:xfrm>
            <a:off x="20" y="10"/>
            <a:ext cx="4580077" cy="33832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icture containing outdoor, fence, kite, flying&#10;&#10;Description automatically generated">
            <a:extLst>
              <a:ext uri="{FF2B5EF4-FFF2-40B4-BE49-F238E27FC236}">
                <a16:creationId xmlns:a16="http://schemas.microsoft.com/office/drawing/2014/main" id="{86A88B4D-F0DD-426F-B203-641114410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9" r="12930" b="2"/>
          <a:stretch/>
        </p:blipFill>
        <p:spPr>
          <a:xfrm>
            <a:off x="20" y="3474720"/>
            <a:ext cx="4580077" cy="33832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5EF8F-D11F-4E1A-A396-36748C237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The anniversary of the riots was also commemorated in Chicago and similar marches were organized in other cities. 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Within a few years, gay rights organizations were founded across the U.S. and the world.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The was Stonewall National Monument established at the site of the riots in 2016.</a:t>
            </a:r>
            <a:endParaRPr lang="en-US" baseline="300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27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9D70C5-4B08-41EC-B71B-6FA604EA26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BC5A45-BA8B-4A2C-B251-DB94031B675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6BFE64E-FCF5-4189-B6A7-C7AD5268E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536</Words>
  <Application>Microsoft Office PowerPoint</Application>
  <PresentationFormat>Widescreen</PresentationFormat>
  <Paragraphs>60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Nova</vt:lpstr>
      <vt:lpstr>Arial Nova Light</vt:lpstr>
      <vt:lpstr>Calibri</vt:lpstr>
      <vt:lpstr>RetrospectVTI</vt:lpstr>
      <vt:lpstr>Stonewall</vt:lpstr>
      <vt:lpstr>Welcome: Would you rather...</vt:lpstr>
      <vt:lpstr>Objectives</vt:lpstr>
      <vt:lpstr>How the Stonewall Riots Sparked A Movement in History</vt:lpstr>
      <vt:lpstr>The Roots of the Riots</vt:lpstr>
      <vt:lpstr>What is Stonewall?</vt:lpstr>
      <vt:lpstr>Reflection</vt:lpstr>
      <vt:lpstr>After Stonewall</vt:lpstr>
      <vt:lpstr>After Stonewall</vt:lpstr>
      <vt:lpstr>PowerPoint Presentation</vt:lpstr>
      <vt:lpstr>Check Out</vt:lpstr>
      <vt:lpstr>Teacher Feedback</vt:lpstr>
      <vt:lpstr>Human Relations, Diversity &amp; Equity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Gomez, Julie</cp:lastModifiedBy>
  <cp:revision>268</cp:revision>
  <dcterms:created xsi:type="dcterms:W3CDTF">2020-10-10T11:57:53Z</dcterms:created>
  <dcterms:modified xsi:type="dcterms:W3CDTF">2022-07-25T15:26:22Z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